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开源项目名称：Chromium(chromium/chromium)</a:t>
            </a:r>
          </a:p>
        </p:txBody>
      </p:sp>
      <p:pic>
        <p:nvPicPr>
          <p:cNvPr id="3" name="Picture 2" descr="chromium___chromiu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开源项目名称：RLVC(RenYang-home/RLVC)</a:t>
            </a:r>
          </a:p>
        </p:txBody>
      </p:sp>
      <p:pic>
        <p:nvPicPr>
          <p:cNvPr id="3" name="Picture 2" descr="RenYang-home___RL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开源项目名称：SingleStore(memsql/dbbench)</a:t>
            </a:r>
          </a:p>
        </p:txBody>
      </p:sp>
      <p:pic>
        <p:nvPicPr>
          <p:cNvPr id="3" name="Picture 2" descr="memsql___dbben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2966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开源项目名称：SingleStore(memsql/lockfree-bench)</a:t>
            </a:r>
          </a:p>
        </p:txBody>
      </p:sp>
      <p:pic>
        <p:nvPicPr>
          <p:cNvPr id="3" name="Picture 2" descr="memsql___lockfree-ben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29661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开源项目名称：SingleStore(memsql/workload-simulator)</a:t>
            </a:r>
          </a:p>
        </p:txBody>
      </p:sp>
      <p:pic>
        <p:nvPicPr>
          <p:cNvPr id="3" name="Picture 2" descr="memsql___workload-simul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29661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开源项目名称：SingleStore(memsql/memsql-docker-quickstart)</a:t>
            </a:r>
          </a:p>
        </p:txBody>
      </p:sp>
      <p:pic>
        <p:nvPicPr>
          <p:cNvPr id="3" name="Picture 2" descr="memsql___memsql-docker-quickst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29661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开源项目名称：SingleStore(memsql/memsql-python)</a:t>
            </a:r>
          </a:p>
        </p:txBody>
      </p:sp>
      <p:pic>
        <p:nvPicPr>
          <p:cNvPr id="3" name="Picture 2" descr="memsql___memsql-pyth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29661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开源项目名称：Yugabyte(yugabyte/yugabyte-db)</a:t>
            </a:r>
          </a:p>
        </p:txBody>
      </p:sp>
      <p:pic>
        <p:nvPicPr>
          <p:cNvPr id="3" name="Picture 2" descr="yugabyte___yugabyte-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开源项目名称：Chromium(chromium/chromium)</a:t>
            </a:r>
          </a:p>
        </p:txBody>
      </p:sp>
      <p:pic>
        <p:nvPicPr>
          <p:cNvPr id="3" name="Picture 2" descr="chromium___chromiu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开源项目名称：CURL(curl/curl)</a:t>
            </a:r>
          </a:p>
        </p:txBody>
      </p:sp>
      <p:pic>
        <p:nvPicPr>
          <p:cNvPr id="3" name="Picture 2" descr="curl___cur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开源项目名称：docker(docker/compose)</a:t>
            </a:r>
          </a:p>
        </p:txBody>
      </p:sp>
      <p:pic>
        <p:nvPicPr>
          <p:cNvPr id="3" name="Picture 2" descr="docker___compo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开源项目名称：docker(docker/awesome-compose)</a:t>
            </a:r>
          </a:p>
        </p:txBody>
      </p:sp>
      <p:pic>
        <p:nvPicPr>
          <p:cNvPr id="3" name="Picture 2" descr="docker___awesome-compo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开源项目名称：PLVC(RenYang-home/PLVC)</a:t>
            </a:r>
          </a:p>
        </p:txBody>
      </p:sp>
      <p:pic>
        <p:nvPicPr>
          <p:cNvPr id="3" name="Picture 2" descr="RenYang-home___PL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开源项目名称：docker(docker/build-push-action)</a:t>
            </a:r>
          </a:p>
        </p:txBody>
      </p:sp>
      <p:pic>
        <p:nvPicPr>
          <p:cNvPr id="3" name="Picture 2" descr="docker___build-push-a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开源项目名称：docker(docker/compose-cli)</a:t>
            </a:r>
          </a:p>
        </p:txBody>
      </p:sp>
      <p:pic>
        <p:nvPicPr>
          <p:cNvPr id="3" name="Picture 2" descr="docker___compose-cl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开源项目名称：docker(docker/node-sdk)</a:t>
            </a:r>
          </a:p>
        </p:txBody>
      </p:sp>
      <p:pic>
        <p:nvPicPr>
          <p:cNvPr id="3" name="Picture 2" descr="docker___node-sd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开源项目名称：Gecko(mozilla/gecko-dev)</a:t>
            </a:r>
          </a:p>
        </p:txBody>
      </p:sp>
      <p:pic>
        <p:nvPicPr>
          <p:cNvPr id="3" name="Picture 2" descr="mozilla___gecko-de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开源项目名称：libarchive(torvalds/linux)</a:t>
            </a:r>
          </a:p>
        </p:txBody>
      </p:sp>
      <p:pic>
        <p:nvPicPr>
          <p:cNvPr id="3" name="Picture 2" descr="torvalds___linu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开源项目名称：Linux kernel(torvalds/linux)</a:t>
            </a:r>
          </a:p>
        </p:txBody>
      </p:sp>
      <p:pic>
        <p:nvPicPr>
          <p:cNvPr id="3" name="Picture 2" descr="torvalds___linu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开源项目名称：lxc(lxc/lxc)</a:t>
            </a:r>
          </a:p>
        </p:txBody>
      </p:sp>
      <p:pic>
        <p:nvPicPr>
          <p:cNvPr id="3" name="Picture 2" descr="lxc___lx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开源项目名称：openssl(openssl/openssl)</a:t>
            </a:r>
          </a:p>
        </p:txBody>
      </p:sp>
      <p:pic>
        <p:nvPicPr>
          <p:cNvPr id="3" name="Picture 2" descr="openssl___openss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开源项目名称：Re2(google/re2)</a:t>
            </a:r>
          </a:p>
        </p:txBody>
      </p:sp>
      <p:pic>
        <p:nvPicPr>
          <p:cNvPr id="3" name="Picture 2" descr="google___r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开源项目名称：selinux(SELinuxProject/selinux)</a:t>
            </a:r>
          </a:p>
        </p:txBody>
      </p:sp>
      <p:pic>
        <p:nvPicPr>
          <p:cNvPr id="3" name="Picture 2" descr="SELinuxProject___selinu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开源项目名称：SRVC(AdaptiveVC/SRVC)</a:t>
            </a:r>
          </a:p>
        </p:txBody>
      </p:sp>
      <p:pic>
        <p:nvPicPr>
          <p:cNvPr id="3" name="Picture 2" descr="AdaptiveVC___SR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开源项目名称：Servo(servo/servo)</a:t>
            </a:r>
          </a:p>
        </p:txBody>
      </p:sp>
      <p:pic>
        <p:nvPicPr>
          <p:cNvPr id="3" name="Picture 2" descr="servo___ser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开源项目名称：AIVC(Orange-OpenSource/AIVC)</a:t>
            </a:r>
          </a:p>
        </p:txBody>
      </p:sp>
      <p:pic>
        <p:nvPicPr>
          <p:cNvPr id="3" name="Picture 2" descr="Orange-OpenSource___AI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开源项目名称：BasicSR(xinntao/BasicSR)</a:t>
            </a:r>
          </a:p>
        </p:txBody>
      </p:sp>
      <p:pic>
        <p:nvPicPr>
          <p:cNvPr id="3" name="Picture 2" descr="xinntao___BasicS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开源项目名称：VSR-Transformer(caojiezhang/VSR-Transformer)</a:t>
            </a:r>
          </a:p>
        </p:txBody>
      </p:sp>
      <p:pic>
        <p:nvPicPr>
          <p:cNvPr id="3" name="Picture 2" descr="caojiezhang___VSR-Transform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开源项目名称：CompressAI(InterDigitalInc/CompressAI)</a:t>
            </a:r>
          </a:p>
        </p:txBody>
      </p:sp>
      <p:pic>
        <p:nvPicPr>
          <p:cNvPr id="3" name="Picture 2" descr="InterDigitalInc___CompressA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开源项目名称：LIC-GMM-Attention(ZhengxueCheng/Learned-Image-Compression-with-GMM-and-Attention)</a:t>
            </a:r>
          </a:p>
        </p:txBody>
      </p:sp>
      <p:pic>
        <p:nvPicPr>
          <p:cNvPr id="3" name="Picture 2" descr="ZhengxueCheng___Learned-Image-Compression-with-GMM-and-Atten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开源项目名称：HiFiC(hific/hific.github.io)</a:t>
            </a:r>
          </a:p>
        </p:txBody>
      </p:sp>
      <p:pic>
        <p:nvPicPr>
          <p:cNvPr id="3" name="Picture 2" descr="hific___hific.github.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开源项目名称：tensorflow(tensorflow/tensorflow)</a:t>
            </a:r>
          </a:p>
        </p:txBody>
      </p:sp>
      <p:pic>
        <p:nvPicPr>
          <p:cNvPr id="3" name="Picture 2" descr="tensorflow___tensor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开源项目名称：O3DE(o3de/o3de)</a:t>
            </a:r>
          </a:p>
        </p:txBody>
      </p:sp>
      <p:pic>
        <p:nvPicPr>
          <p:cNvPr id="3" name="Picture 2" descr="o3de___o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开源项目名称：PyTorch(pytorch/pytorch)</a:t>
            </a:r>
          </a:p>
        </p:txBody>
      </p:sp>
      <p:pic>
        <p:nvPicPr>
          <p:cNvPr id="3" name="Picture 2" descr="pytorch___pyto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开源项目名称：scanoss(scanoss/scanner.c)</a:t>
            </a:r>
          </a:p>
        </p:txBody>
      </p:sp>
      <p:pic>
        <p:nvPicPr>
          <p:cNvPr id="3" name="Picture 2" descr="scanoss___scanner.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开源项目名称：scanoss(scanoss/engine)</a:t>
            </a:r>
          </a:p>
        </p:txBody>
      </p:sp>
      <p:pic>
        <p:nvPicPr>
          <p:cNvPr id="3" name="Picture 2" descr="scanoss___eng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开源项目名称：scanoss(scanoss/scanner.py)</a:t>
            </a:r>
          </a:p>
        </p:txBody>
      </p:sp>
      <p:pic>
        <p:nvPicPr>
          <p:cNvPr id="3" name="Picture 2" descr="scanoss___scanner.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开源项目名称：scanoss(scanoss/quickscan)</a:t>
            </a:r>
          </a:p>
        </p:txBody>
      </p:sp>
      <p:pic>
        <p:nvPicPr>
          <p:cNvPr id="3" name="Picture 2" descr="scanoss___quicksc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开源项目名称：scanoss(scanoss/audit-workbench)</a:t>
            </a:r>
          </a:p>
        </p:txBody>
      </p:sp>
      <p:pic>
        <p:nvPicPr>
          <p:cNvPr id="3" name="Picture 2" descr="scanoss___audit-workben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开源项目名称：scanoss(scanoss/scanoss.py)</a:t>
            </a:r>
          </a:p>
        </p:txBody>
      </p:sp>
      <p:pic>
        <p:nvPicPr>
          <p:cNvPr id="3" name="Picture 2" descr="scanoss___scanoss.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开源项目名称：tensorflow(tensorflow/tensorflow)</a:t>
            </a:r>
          </a:p>
        </p:txBody>
      </p:sp>
      <p:pic>
        <p:nvPicPr>
          <p:cNvPr id="3" name="Picture 2" descr="tensorflow___tensor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开源项目名称：PyTorch(pytorch/pytorch)</a:t>
            </a:r>
          </a:p>
        </p:txBody>
      </p:sp>
      <p:pic>
        <p:nvPicPr>
          <p:cNvPr id="3" name="Picture 2" descr="pytorch___pyto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开源项目名称：docker(docker/compose)</a:t>
            </a:r>
          </a:p>
        </p:txBody>
      </p:sp>
      <p:pic>
        <p:nvPicPr>
          <p:cNvPr id="3" name="Picture 2" descr="docker___compo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开源项目名称：librosa(librosa/librosa)</a:t>
            </a:r>
          </a:p>
        </p:txBody>
      </p:sp>
      <p:pic>
        <p:nvPicPr>
          <p:cNvPr id="3" name="Picture 2" descr="librosa___libros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296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开源项目名称：docker(docker/awesome-compose)</a:t>
            </a:r>
          </a:p>
        </p:txBody>
      </p:sp>
      <p:pic>
        <p:nvPicPr>
          <p:cNvPr id="3" name="Picture 2" descr="docker___awesome-compo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开源项目名称：docker(docker/build-push-action)</a:t>
            </a:r>
          </a:p>
        </p:txBody>
      </p:sp>
      <p:pic>
        <p:nvPicPr>
          <p:cNvPr id="3" name="Picture 2" descr="docker___build-push-a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开源项目名称：docker(docker/compose-cli)</a:t>
            </a:r>
          </a:p>
        </p:txBody>
      </p:sp>
      <p:pic>
        <p:nvPicPr>
          <p:cNvPr id="3" name="Picture 2" descr="docker___compose-cl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开源项目名称：docker(docker/node-sdk)</a:t>
            </a:r>
          </a:p>
        </p:txBody>
      </p:sp>
      <p:pic>
        <p:nvPicPr>
          <p:cNvPr id="3" name="Picture 2" descr="docker___node-sd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开源项目名称：JAX(google/jax)</a:t>
            </a:r>
          </a:p>
        </p:txBody>
      </p:sp>
      <p:pic>
        <p:nvPicPr>
          <p:cNvPr id="3" name="Picture 2" descr="google___ja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开源项目名称：openssl(openssl/openssl)</a:t>
            </a:r>
          </a:p>
        </p:txBody>
      </p:sp>
      <p:pic>
        <p:nvPicPr>
          <p:cNvPr id="3" name="Picture 2" descr="openssl___openss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开源项目名称：pytorch(pytorch/pytorch)</a:t>
            </a:r>
          </a:p>
        </p:txBody>
      </p:sp>
      <p:pic>
        <p:nvPicPr>
          <p:cNvPr id="3" name="Picture 2" descr="pytorch___pyto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开源项目名称：BOLT(facebookincubator/BOLT)</a:t>
            </a:r>
          </a:p>
        </p:txBody>
      </p:sp>
      <p:pic>
        <p:nvPicPr>
          <p:cNvPr id="3" name="Picture 2" descr="facebookincubator___BO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开源项目名称：GraalVM(oracle/graal)</a:t>
            </a:r>
          </a:p>
        </p:txBody>
      </p:sp>
      <p:pic>
        <p:nvPicPr>
          <p:cNvPr id="3" name="Picture 2" descr="oracle___gra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开源项目名称：Julia(JuliaLang/julia)</a:t>
            </a:r>
          </a:p>
        </p:txBody>
      </p:sp>
      <p:pic>
        <p:nvPicPr>
          <p:cNvPr id="3" name="Picture 2" descr="JuliaLang___ju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开源项目名称：fairseq(pytorch/fairseq)</a:t>
            </a:r>
          </a:p>
        </p:txBody>
      </p:sp>
      <p:pic>
        <p:nvPicPr>
          <p:cNvPr id="3" name="Picture 2" descr="pytorch___fairse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开源项目名称：Jupyter(jupyter/notebook)</a:t>
            </a:r>
          </a:p>
        </p:txBody>
      </p:sp>
      <p:pic>
        <p:nvPicPr>
          <p:cNvPr id="3" name="Picture 2" descr="jupyter___not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开源项目名称：Jupyter(jupyter/docker-stacks)</a:t>
            </a:r>
          </a:p>
        </p:txBody>
      </p:sp>
      <p:pic>
        <p:nvPicPr>
          <p:cNvPr id="3" name="Picture 2" descr="jupyter___docker-sta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开源项目名称：Jupyter(jupyter/jupyter_client)</a:t>
            </a:r>
          </a:p>
        </p:txBody>
      </p:sp>
      <p:pic>
        <p:nvPicPr>
          <p:cNvPr id="3" name="Picture 2" descr="jupyter___jupyter_cli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开源项目名称：Jupyter(jupyter/nbformat)</a:t>
            </a:r>
          </a:p>
        </p:txBody>
      </p:sp>
      <p:pic>
        <p:nvPicPr>
          <p:cNvPr id="3" name="Picture 2" descr="jupyter___nbform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开源项目名称：MLIR(llvm/llvm-project)</a:t>
            </a:r>
          </a:p>
        </p:txBody>
      </p:sp>
      <p:pic>
        <p:nvPicPr>
          <p:cNvPr id="3" name="Picture 2" descr="llvm___llvm-proje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开源项目名称：OneAPI(intel/llvm)</a:t>
            </a:r>
          </a:p>
        </p:txBody>
      </p:sp>
      <p:pic>
        <p:nvPicPr>
          <p:cNvPr id="3" name="Picture 2" descr="intel___llv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开源项目名称：OpenJ9(eclipse-openj9/openj9)</a:t>
            </a:r>
          </a:p>
        </p:txBody>
      </p:sp>
      <p:pic>
        <p:nvPicPr>
          <p:cNvPr id="3" name="Picture 2" descr="eclipse-openj9___openj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开源项目名称：Svelte(sveltejs/svelte)</a:t>
            </a:r>
          </a:p>
        </p:txBody>
      </p:sp>
      <p:pic>
        <p:nvPicPr>
          <p:cNvPr id="3" name="Picture 2" descr="sveltejs___svel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开源项目名称：Taichi(taichi-dev/taichi)</a:t>
            </a:r>
          </a:p>
        </p:txBody>
      </p:sp>
      <p:pic>
        <p:nvPicPr>
          <p:cNvPr id="3" name="Picture 2" descr="taichi-dev___taich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开源项目名称：Taichi(taichi-dev/taichi_elements)</a:t>
            </a:r>
          </a:p>
        </p:txBody>
      </p:sp>
      <p:pic>
        <p:nvPicPr>
          <p:cNvPr id="3" name="Picture 2" descr="taichi-dev___taichi_eleme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开源项目名称：v2e(SensorsINI/v2e)</a:t>
            </a:r>
          </a:p>
        </p:txBody>
      </p:sp>
      <p:pic>
        <p:nvPicPr>
          <p:cNvPr id="3" name="Picture 2" descr="SensorsINI___v2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开源项目名称：Taichi(taichi-dev/games201)</a:t>
            </a:r>
          </a:p>
        </p:txBody>
      </p:sp>
      <p:pic>
        <p:nvPicPr>
          <p:cNvPr id="3" name="Picture 2" descr="taichi-dev___games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开源项目名称：Wasmer(wasmerio/wasmer)</a:t>
            </a:r>
          </a:p>
        </p:txBody>
      </p:sp>
      <p:pic>
        <p:nvPicPr>
          <p:cNvPr id="3" name="Picture 2" descr="wasmerio___wasm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开源项目名称：LLVM(llvm/llvm-project)</a:t>
            </a:r>
          </a:p>
        </p:txBody>
      </p:sp>
      <p:pic>
        <p:nvPicPr>
          <p:cNvPr id="3" name="Picture 2" descr="llvm___llvm-proje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开源项目名称：Rust(rust-lang/rust)</a:t>
            </a:r>
          </a:p>
        </p:txBody>
      </p:sp>
      <p:pic>
        <p:nvPicPr>
          <p:cNvPr id="3" name="Picture 2" descr="rust-lang___ru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开源项目名称：Rust(rust-lang/cargo)</a:t>
            </a:r>
          </a:p>
        </p:txBody>
      </p:sp>
      <p:pic>
        <p:nvPicPr>
          <p:cNvPr id="3" name="Picture 2" descr="rust-lang___car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开源项目名称：Rust(rust-lang/rfcs)</a:t>
            </a:r>
          </a:p>
        </p:txBody>
      </p:sp>
      <p:pic>
        <p:nvPicPr>
          <p:cNvPr id="3" name="Picture 2" descr="rust-lang___rf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开源项目名称：Dapr(dapr/dapr)</a:t>
            </a:r>
          </a:p>
        </p:txBody>
      </p:sp>
      <p:pic>
        <p:nvPicPr>
          <p:cNvPr id="3" name="Picture 2" descr="dapr___dap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开源项目名称：DeepSpeed(microsoft/DeepSpeed)</a:t>
            </a:r>
          </a:p>
        </p:txBody>
      </p:sp>
      <p:pic>
        <p:nvPicPr>
          <p:cNvPr id="3" name="Picture 2" descr="microsoft___DeepSpe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开源项目名称：JAX(google/jax)</a:t>
            </a:r>
          </a:p>
        </p:txBody>
      </p:sp>
      <p:pic>
        <p:nvPicPr>
          <p:cNvPr id="3" name="Picture 2" descr="google___ja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开源项目名称：PaddlePaddle(PaddlePaddle/Paddle)</a:t>
            </a:r>
          </a:p>
        </p:txBody>
      </p:sp>
      <p:pic>
        <p:nvPicPr>
          <p:cNvPr id="3" name="Picture 2" descr="PaddlePaddle___Padd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开源项目名称：ray(ray-project/ray)</a:t>
            </a:r>
          </a:p>
        </p:txBody>
      </p:sp>
      <p:pic>
        <p:nvPicPr>
          <p:cNvPr id="3" name="Picture 2" descr="ray-project___r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开源项目名称：PyTorch(pytorch/pytorch)</a:t>
            </a:r>
          </a:p>
        </p:txBody>
      </p:sp>
      <p:pic>
        <p:nvPicPr>
          <p:cNvPr id="3" name="Picture 2" descr="pytorch___pyto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开源项目名称：Ray(ray-project/ray)</a:t>
            </a:r>
          </a:p>
        </p:txBody>
      </p:sp>
      <p:pic>
        <p:nvPicPr>
          <p:cNvPr id="3" name="Picture 2" descr="ray-project___r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开源项目名称：TensorFlow(tensorflow/tensorflow)</a:t>
            </a:r>
          </a:p>
        </p:txBody>
      </p:sp>
      <p:pic>
        <p:nvPicPr>
          <p:cNvPr id="3" name="Picture 2" descr="tensorflow___tensor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开源项目名称：Data Plane Development Kit (DPDK)(DPDK/dpdk)</a:t>
            </a:r>
          </a:p>
        </p:txBody>
      </p:sp>
      <p:pic>
        <p:nvPicPr>
          <p:cNvPr id="3" name="Picture 2" descr="DPDK___dpd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开源项目名称：envoy(envoyproxy/envoy)</a:t>
            </a:r>
          </a:p>
        </p:txBody>
      </p:sp>
      <p:pic>
        <p:nvPicPr>
          <p:cNvPr id="3" name="Picture 2" descr="envoyproxy___envo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开源项目名称：grpc(grpc/grpc)</a:t>
            </a:r>
          </a:p>
        </p:txBody>
      </p:sp>
      <p:pic>
        <p:nvPicPr>
          <p:cNvPr id="3" name="Picture 2" descr="grpc___grp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开源项目名称：nginx(nginx/nginx)</a:t>
            </a:r>
          </a:p>
        </p:txBody>
      </p:sp>
      <p:pic>
        <p:nvPicPr>
          <p:cNvPr id="3" name="Picture 2" descr="nginx___ngin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开源项目名称：cgal(CGAL/cgal)</a:t>
            </a:r>
          </a:p>
        </p:txBody>
      </p:sp>
      <p:pic>
        <p:nvPicPr>
          <p:cNvPr id="3" name="Picture 2" descr="CGAL___cg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开源项目名称：mapbox-gl-js(mapbox/mapbox-gl-js)</a:t>
            </a:r>
          </a:p>
        </p:txBody>
      </p:sp>
      <p:pic>
        <p:nvPicPr>
          <p:cNvPr id="3" name="Picture 2" descr="mapbox___mapbox-gl-j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开源项目名称：Faiss(facebookresearch/faiss)</a:t>
            </a:r>
          </a:p>
        </p:txBody>
      </p:sp>
      <p:pic>
        <p:nvPicPr>
          <p:cNvPr id="3" name="Picture 2" descr="facebookresearch___fai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开源项目名称：OpenDVC(GuoLusjtu/DVC)</a:t>
            </a:r>
          </a:p>
        </p:txBody>
      </p:sp>
      <p:pic>
        <p:nvPicPr>
          <p:cNvPr id="3" name="Picture 2" descr="GuoLusjtu___D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2966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开源项目名称：Jina(jina-ai/jina)</a:t>
            </a:r>
          </a:p>
        </p:txBody>
      </p:sp>
      <p:pic>
        <p:nvPicPr>
          <p:cNvPr id="3" name="Picture 2" descr="jina-ai___j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开源项目名称：OpenKS(ZJU-OpenKS/OpenKS)</a:t>
            </a:r>
          </a:p>
        </p:txBody>
      </p:sp>
      <p:pic>
        <p:nvPicPr>
          <p:cNvPr id="3" name="Picture 2" descr="ZJU-OpenKS___Open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开源项目名称：Clickhouse(ClickHouse/ClickHouse)</a:t>
            </a:r>
          </a:p>
        </p:txBody>
      </p:sp>
      <p:pic>
        <p:nvPicPr>
          <p:cNvPr id="3" name="Picture 2" descr="ClickHouse___ClickHou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开源项目名称：CockroachDB(cockroachdb/cockroach)</a:t>
            </a:r>
          </a:p>
        </p:txBody>
      </p:sp>
      <p:pic>
        <p:nvPicPr>
          <p:cNvPr id="3" name="Picture 2" descr="cockroachdb___cockroa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开源项目名称：Delta Lake(delta-io/delta)</a:t>
            </a:r>
          </a:p>
        </p:txBody>
      </p:sp>
      <p:pic>
        <p:nvPicPr>
          <p:cNvPr id="3" name="Picture 2" descr="delta-io___del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开源项目名称：Greenplum(greenplum-db/gpdb)</a:t>
            </a:r>
          </a:p>
        </p:txBody>
      </p:sp>
      <p:pic>
        <p:nvPicPr>
          <p:cNvPr id="3" name="Picture 2" descr="greenplum-db___gp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开源项目名称：Hudi(apache/hudi)</a:t>
            </a:r>
          </a:p>
        </p:txBody>
      </p:sp>
      <p:pic>
        <p:nvPicPr>
          <p:cNvPr id="3" name="Picture 2" descr="apache___hud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开源项目名称：LevelDB(google/leveldb)</a:t>
            </a:r>
          </a:p>
        </p:txBody>
      </p:sp>
      <p:pic>
        <p:nvPicPr>
          <p:cNvPr id="3" name="Picture 2" descr="google___level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开源项目名称：MariaDB(MariaDB/server)</a:t>
            </a:r>
          </a:p>
        </p:txBody>
      </p:sp>
      <p:pic>
        <p:nvPicPr>
          <p:cNvPr id="3" name="Picture 2" descr="MariaDB__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开源项目名称：MariaDB(MariaDB/mariadb-docker)</a:t>
            </a:r>
          </a:p>
        </p:txBody>
      </p:sp>
      <p:pic>
        <p:nvPicPr>
          <p:cNvPr id="3" name="Picture 2" descr="MariaDB___mariadb-dock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开源项目名称：OpenDVC(RenYang-home/OpenDVC)</a:t>
            </a:r>
          </a:p>
        </p:txBody>
      </p:sp>
      <p:pic>
        <p:nvPicPr>
          <p:cNvPr id="3" name="Picture 2" descr="RenYang-home___OpenD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开源项目名称：MariaDB(MariaDB/galera)</a:t>
            </a:r>
          </a:p>
        </p:txBody>
      </p:sp>
      <p:pic>
        <p:nvPicPr>
          <p:cNvPr id="3" name="Picture 2" descr="MariaDB___gale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开源项目名称：MariaDB(MariaDB/mariadb.org-tools)</a:t>
            </a:r>
          </a:p>
        </p:txBody>
      </p:sp>
      <p:pic>
        <p:nvPicPr>
          <p:cNvPr id="3" name="Picture 2" descr="MariaDB___mariadb.org-too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开源项目名称：MariaDB(MariaDB/randgen)</a:t>
            </a:r>
          </a:p>
        </p:txBody>
      </p:sp>
      <p:pic>
        <p:nvPicPr>
          <p:cNvPr id="3" name="Picture 2" descr="MariaDB___randg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开源项目名称：MariaDB(MariaDB/webscalesql-5.6)</a:t>
            </a:r>
          </a:p>
        </p:txBody>
      </p:sp>
      <p:pic>
        <p:nvPicPr>
          <p:cNvPr id="3" name="Picture 2" descr="MariaDB___webscalesql-5.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开源项目名称：MongoDB(mongodb/mongo)</a:t>
            </a:r>
          </a:p>
        </p:txBody>
      </p:sp>
      <p:pic>
        <p:nvPicPr>
          <p:cNvPr id="3" name="Picture 2" descr="mongodb___mon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开源项目名称：MongoDB(mongodb/node-mongodb-native)</a:t>
            </a:r>
          </a:p>
        </p:txBody>
      </p:sp>
      <p:pic>
        <p:nvPicPr>
          <p:cNvPr id="3" name="Picture 2" descr="mongodb___node-mongodb-n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开源项目名称：MongoDB(mongodb/mongo-go-driver)</a:t>
            </a:r>
          </a:p>
        </p:txBody>
      </p:sp>
      <p:pic>
        <p:nvPicPr>
          <p:cNvPr id="3" name="Picture 2" descr="mongodb___mongo-go-dri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开源项目名称：MongoDB(mongodb/mongoid)</a:t>
            </a:r>
          </a:p>
        </p:txBody>
      </p:sp>
      <p:pic>
        <p:nvPicPr>
          <p:cNvPr id="3" name="Picture 2" descr="mongodb___mongo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开源项目名称：MongoDB(mongodb/mongo-python-driver)</a:t>
            </a:r>
          </a:p>
        </p:txBody>
      </p:sp>
      <p:pic>
        <p:nvPicPr>
          <p:cNvPr id="3" name="Picture 2" descr="mongodb___mongo-python-dri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开源项目名称：MongoDB(mongodb/mongo-csharp-driver)</a:t>
            </a:r>
          </a:p>
        </p:txBody>
      </p:sp>
      <p:pic>
        <p:nvPicPr>
          <p:cNvPr id="3" name="Picture 2" descr="mongodb___mongo-csharp-dri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开源项目名称：HLVC(RenYang-home/HLVC)</a:t>
            </a:r>
          </a:p>
        </p:txBody>
      </p:sp>
      <p:pic>
        <p:nvPicPr>
          <p:cNvPr id="3" name="Picture 2" descr="RenYang-home___HL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开源项目名称：MySQL(mysql/mysql-server)</a:t>
            </a:r>
          </a:p>
        </p:txBody>
      </p:sp>
      <p:pic>
        <p:nvPicPr>
          <p:cNvPr id="3" name="Picture 2" descr="mysql___mysql-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开源项目名称：PlanetScale(planetscale/beam)</a:t>
            </a:r>
          </a:p>
        </p:txBody>
      </p:sp>
      <p:pic>
        <p:nvPicPr>
          <p:cNvPr id="3" name="Picture 2" descr="planetscale___be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开源项目名称：PlanetScale(planetscale/docs)</a:t>
            </a:r>
          </a:p>
        </p:txBody>
      </p:sp>
      <p:pic>
        <p:nvPicPr>
          <p:cNvPr id="3" name="Picture 2" descr="planetscale___do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开源项目名称：PlanetScale(planetscale/cli)</a:t>
            </a:r>
          </a:p>
        </p:txBody>
      </p:sp>
      <p:pic>
        <p:nvPicPr>
          <p:cNvPr id="3" name="Picture 2" descr="planetscale___cl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开源项目名称：PlanetScale(planetscale/planetscale-go)</a:t>
            </a:r>
          </a:p>
        </p:txBody>
      </p:sp>
      <p:pic>
        <p:nvPicPr>
          <p:cNvPr id="3" name="Picture 2" descr="planetscale___planetscale-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开源项目名称：PlanetScale(planetscale/vitess)</a:t>
            </a:r>
          </a:p>
        </p:txBody>
      </p:sp>
      <p:pic>
        <p:nvPicPr>
          <p:cNvPr id="3" name="Picture 2" descr="planetscale___vit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开源项目名称：PostgreSQL(postgres/postgres)</a:t>
            </a:r>
          </a:p>
        </p:txBody>
      </p:sp>
      <p:pic>
        <p:nvPicPr>
          <p:cNvPr id="3" name="Picture 2" descr="postgres___postg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开源项目名称：QuestDB(questdb/questdb)</a:t>
            </a:r>
          </a:p>
        </p:txBody>
      </p:sp>
      <p:pic>
        <p:nvPicPr>
          <p:cNvPr id="3" name="Picture 2" descr="questdb___quest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开源项目名称：RocksDB(facebook/rocksdb)</a:t>
            </a:r>
          </a:p>
        </p:txBody>
      </p:sp>
      <p:pic>
        <p:nvPicPr>
          <p:cNvPr id="3" name="Picture 2" descr="facebook___rocks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12593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2400" b="1" i="0">
                <a:latin typeface="华文彩云"/>
              </a:defRPr>
            </a:pPr>
            <a:r>
              <a:t>开源项目名称：SingleStore(memsql/singlestore-spark-connector)</a:t>
            </a:r>
          </a:p>
        </p:txBody>
      </p:sp>
      <p:pic>
        <p:nvPicPr>
          <p:cNvPr id="3" name="Picture 2" descr="memsql___singlestore-spark-conn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772400" cy="18296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